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72" autoAdjust="0"/>
    <p:restoredTop sz="94660"/>
  </p:normalViewPr>
  <p:slideViewPr>
    <p:cSldViewPr snapToGrid="0">
      <p:cViewPr varScale="1">
        <p:scale>
          <a:sx n="72" d="100"/>
          <a:sy n="72" d="100"/>
        </p:scale>
        <p:origin x="792"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de-DE"/>
              <a:t>Mastertitelformat bearbeiten</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E447A61F-700E-4A3E-A9E5-4E0B391CCC75}" type="datetimeFigureOut">
              <a:rPr lang="de-DE" smtClean="0"/>
              <a:t>22.10.2025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56213DA2-E42B-4A18-9F13-CE895B3C4FAC}" type="slidenum">
              <a:rPr lang="de-DE" smtClean="0"/>
              <a:t>‹Nr.›</a:t>
            </a:fld>
            <a:endParaRPr lang="de-DE"/>
          </a:p>
        </p:txBody>
      </p:sp>
    </p:spTree>
    <p:extLst>
      <p:ext uri="{BB962C8B-B14F-4D97-AF65-F5344CB8AC3E}">
        <p14:creationId xmlns:p14="http://schemas.microsoft.com/office/powerpoint/2010/main" val="28835903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E447A61F-700E-4A3E-A9E5-4E0B391CCC75}" type="datetimeFigureOut">
              <a:rPr lang="de-DE" smtClean="0"/>
              <a:t>22.10.2025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56213DA2-E42B-4A18-9F13-CE895B3C4FAC}" type="slidenum">
              <a:rPr lang="de-DE" smtClean="0"/>
              <a:t>‹Nr.›</a:t>
            </a:fld>
            <a:endParaRPr lang="de-DE"/>
          </a:p>
        </p:txBody>
      </p:sp>
    </p:spTree>
    <p:extLst>
      <p:ext uri="{BB962C8B-B14F-4D97-AF65-F5344CB8AC3E}">
        <p14:creationId xmlns:p14="http://schemas.microsoft.com/office/powerpoint/2010/main" val="810538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E447A61F-700E-4A3E-A9E5-4E0B391CCC75}" type="datetimeFigureOut">
              <a:rPr lang="de-DE" smtClean="0"/>
              <a:t>22.10.2025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56213DA2-E42B-4A18-9F13-CE895B3C4FAC}" type="slidenum">
              <a:rPr lang="de-DE" smtClean="0"/>
              <a:t>‹Nr.›</a:t>
            </a:fld>
            <a:endParaRPr lang="de-DE"/>
          </a:p>
        </p:txBody>
      </p:sp>
    </p:spTree>
    <p:extLst>
      <p:ext uri="{BB962C8B-B14F-4D97-AF65-F5344CB8AC3E}">
        <p14:creationId xmlns:p14="http://schemas.microsoft.com/office/powerpoint/2010/main" val="36590327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E447A61F-700E-4A3E-A9E5-4E0B391CCC75}" type="datetimeFigureOut">
              <a:rPr lang="de-DE" smtClean="0"/>
              <a:t>22.10.2025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56213DA2-E42B-4A18-9F13-CE895B3C4FAC}" type="slidenum">
              <a:rPr lang="de-DE" smtClean="0"/>
              <a:t>‹Nr.›</a:t>
            </a:fld>
            <a:endParaRPr lang="de-DE"/>
          </a:p>
        </p:txBody>
      </p:sp>
    </p:spTree>
    <p:extLst>
      <p:ext uri="{BB962C8B-B14F-4D97-AF65-F5344CB8AC3E}">
        <p14:creationId xmlns:p14="http://schemas.microsoft.com/office/powerpoint/2010/main" val="39268683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de-DE"/>
              <a:t>Mastertitelformat bearbeiten</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E447A61F-700E-4A3E-A9E5-4E0B391CCC75}" type="datetimeFigureOut">
              <a:rPr lang="de-DE" smtClean="0"/>
              <a:t>22.10.2025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56213DA2-E42B-4A18-9F13-CE895B3C4FAC}" type="slidenum">
              <a:rPr lang="de-DE" smtClean="0"/>
              <a:t>‹Nr.›</a:t>
            </a:fld>
            <a:endParaRPr lang="de-DE"/>
          </a:p>
        </p:txBody>
      </p:sp>
    </p:spTree>
    <p:extLst>
      <p:ext uri="{BB962C8B-B14F-4D97-AF65-F5344CB8AC3E}">
        <p14:creationId xmlns:p14="http://schemas.microsoft.com/office/powerpoint/2010/main" val="28703856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E447A61F-700E-4A3E-A9E5-4E0B391CCC75}" type="datetimeFigureOut">
              <a:rPr lang="de-DE" smtClean="0"/>
              <a:t>22.10.2025</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56213DA2-E42B-4A18-9F13-CE895B3C4FAC}" type="slidenum">
              <a:rPr lang="de-DE" smtClean="0"/>
              <a:t>‹Nr.›</a:t>
            </a:fld>
            <a:endParaRPr lang="de-DE"/>
          </a:p>
        </p:txBody>
      </p:sp>
    </p:spTree>
    <p:extLst>
      <p:ext uri="{BB962C8B-B14F-4D97-AF65-F5344CB8AC3E}">
        <p14:creationId xmlns:p14="http://schemas.microsoft.com/office/powerpoint/2010/main" val="8661929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de-DE"/>
              <a:t>Mastertitelformat bearbeiten</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682329" y="2505075"/>
            <a:ext cx="4190702"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5014913" y="2505075"/>
            <a:ext cx="4211340"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E447A61F-700E-4A3E-A9E5-4E0B391CCC75}" type="datetimeFigureOut">
              <a:rPr lang="de-DE" smtClean="0"/>
              <a:t>22.10.2025</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56213DA2-E42B-4A18-9F13-CE895B3C4FAC}" type="slidenum">
              <a:rPr lang="de-DE" smtClean="0"/>
              <a:t>‹Nr.›</a:t>
            </a:fld>
            <a:endParaRPr lang="de-DE"/>
          </a:p>
        </p:txBody>
      </p:sp>
    </p:spTree>
    <p:extLst>
      <p:ext uri="{BB962C8B-B14F-4D97-AF65-F5344CB8AC3E}">
        <p14:creationId xmlns:p14="http://schemas.microsoft.com/office/powerpoint/2010/main" val="23127441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E447A61F-700E-4A3E-A9E5-4E0B391CCC75}" type="datetimeFigureOut">
              <a:rPr lang="de-DE" smtClean="0"/>
              <a:t>22.10.2025</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56213DA2-E42B-4A18-9F13-CE895B3C4FAC}" type="slidenum">
              <a:rPr lang="de-DE" smtClean="0"/>
              <a:t>‹Nr.›</a:t>
            </a:fld>
            <a:endParaRPr lang="de-DE"/>
          </a:p>
        </p:txBody>
      </p:sp>
    </p:spTree>
    <p:extLst>
      <p:ext uri="{BB962C8B-B14F-4D97-AF65-F5344CB8AC3E}">
        <p14:creationId xmlns:p14="http://schemas.microsoft.com/office/powerpoint/2010/main" val="33674866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47A61F-700E-4A3E-A9E5-4E0B391CCC75}" type="datetimeFigureOut">
              <a:rPr lang="de-DE" smtClean="0"/>
              <a:t>22.10.2025</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56213DA2-E42B-4A18-9F13-CE895B3C4FAC}" type="slidenum">
              <a:rPr lang="de-DE" smtClean="0"/>
              <a:t>‹Nr.›</a:t>
            </a:fld>
            <a:endParaRPr lang="de-DE"/>
          </a:p>
        </p:txBody>
      </p:sp>
    </p:spTree>
    <p:extLst>
      <p:ext uri="{BB962C8B-B14F-4D97-AF65-F5344CB8AC3E}">
        <p14:creationId xmlns:p14="http://schemas.microsoft.com/office/powerpoint/2010/main" val="38933940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de-DE"/>
              <a:t>Mastertitelformat bearbeiten</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E447A61F-700E-4A3E-A9E5-4E0B391CCC75}" type="datetimeFigureOut">
              <a:rPr lang="de-DE" smtClean="0"/>
              <a:t>22.10.2025</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56213DA2-E42B-4A18-9F13-CE895B3C4FAC}" type="slidenum">
              <a:rPr lang="de-DE" smtClean="0"/>
              <a:t>‹Nr.›</a:t>
            </a:fld>
            <a:endParaRPr lang="de-DE"/>
          </a:p>
        </p:txBody>
      </p:sp>
    </p:spTree>
    <p:extLst>
      <p:ext uri="{BB962C8B-B14F-4D97-AF65-F5344CB8AC3E}">
        <p14:creationId xmlns:p14="http://schemas.microsoft.com/office/powerpoint/2010/main" val="4011866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de-DE"/>
              <a:t>Mastertitelformat bearbeiten</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E447A61F-700E-4A3E-A9E5-4E0B391CCC75}" type="datetimeFigureOut">
              <a:rPr lang="de-DE" smtClean="0"/>
              <a:t>22.10.2025</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56213DA2-E42B-4A18-9F13-CE895B3C4FAC}" type="slidenum">
              <a:rPr lang="de-DE" smtClean="0"/>
              <a:t>‹Nr.›</a:t>
            </a:fld>
            <a:endParaRPr lang="de-DE"/>
          </a:p>
        </p:txBody>
      </p:sp>
    </p:spTree>
    <p:extLst>
      <p:ext uri="{BB962C8B-B14F-4D97-AF65-F5344CB8AC3E}">
        <p14:creationId xmlns:p14="http://schemas.microsoft.com/office/powerpoint/2010/main" val="9627412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447A61F-700E-4A3E-A9E5-4E0B391CCC75}" type="datetimeFigureOut">
              <a:rPr lang="de-DE" smtClean="0"/>
              <a:t>22.10.2025</a:t>
            </a:fld>
            <a:endParaRPr lang="de-DE"/>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de-DE"/>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6213DA2-E42B-4A18-9F13-CE895B3C4FAC}" type="slidenum">
              <a:rPr lang="de-DE" smtClean="0"/>
              <a:t>‹Nr.›</a:t>
            </a:fld>
            <a:endParaRPr lang="de-DE"/>
          </a:p>
        </p:txBody>
      </p:sp>
    </p:spTree>
    <p:extLst>
      <p:ext uri="{BB962C8B-B14F-4D97-AF65-F5344CB8AC3E}">
        <p14:creationId xmlns:p14="http://schemas.microsoft.com/office/powerpoint/2010/main" val="47076788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pixabay.com/de/kresse-kressebrot-brot-butterbrot-2033428/" TargetMode="External"/><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hyperlink" Target="mailto:info@hockweiler-bewegt.de"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Grafik 8">
            <a:extLst>
              <a:ext uri="{FF2B5EF4-FFF2-40B4-BE49-F238E27FC236}">
                <a16:creationId xmlns:a16="http://schemas.microsoft.com/office/drawing/2014/main" id="{60340010-021F-4A2C-08E2-03FA5553D434}"/>
              </a:ext>
              <a:ext uri="{C183D7F6-B498-43B3-948B-1728B52AA6E4}">
                <adec:decorative xmlns:adec="http://schemas.microsoft.com/office/drawing/2017/decorative" val="1"/>
              </a:ext>
            </a:extLst>
          </p:cNvPr>
          <p:cNvPicPr>
            <a:picLocks noChangeAspect="1"/>
          </p:cNvPicPr>
          <p:nvPr/>
        </p:nvPicPr>
        <p:blipFill>
          <a:blip r:embed="rId2">
            <a:alphaModFix amt="29000"/>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430221" y="380758"/>
            <a:ext cx="9045557" cy="5417911"/>
          </a:xfrm>
          <a:prstGeom prst="rect">
            <a:avLst/>
          </a:prstGeom>
        </p:spPr>
      </p:pic>
      <p:pic>
        <p:nvPicPr>
          <p:cNvPr id="10" name="Grafik 9">
            <a:extLst>
              <a:ext uri="{FF2B5EF4-FFF2-40B4-BE49-F238E27FC236}">
                <a16:creationId xmlns:a16="http://schemas.microsoft.com/office/drawing/2014/main" id="{F14C0342-ACC0-F2B8-8685-6F949273F50B}"/>
              </a:ext>
              <a:ext uri="{C183D7F6-B498-43B3-948B-1728B52AA6E4}">
                <adec:decorative xmlns:adec="http://schemas.microsoft.com/office/drawing/2017/decorative" val="1"/>
              </a:ext>
            </a:extLst>
          </p:cNvPr>
          <p:cNvPicPr>
            <a:picLocks noChangeAspect="1"/>
          </p:cNvPicPr>
          <p:nvPr/>
        </p:nvPicPr>
        <p:blipFill>
          <a:blip r:embed="rId2">
            <a:alphaModFix amt="29000"/>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430220" y="380757"/>
            <a:ext cx="9045557" cy="5417911"/>
          </a:xfrm>
          <a:prstGeom prst="rect">
            <a:avLst/>
          </a:prstGeom>
        </p:spPr>
      </p:pic>
      <p:sp>
        <p:nvSpPr>
          <p:cNvPr id="14" name="Textfeld 13">
            <a:extLst>
              <a:ext uri="{FF2B5EF4-FFF2-40B4-BE49-F238E27FC236}">
                <a16:creationId xmlns:a16="http://schemas.microsoft.com/office/drawing/2014/main" id="{A7E0BF2F-BF2A-90D9-67B9-EEA8F694D455}"/>
              </a:ext>
            </a:extLst>
          </p:cNvPr>
          <p:cNvSpPr txBox="1"/>
          <p:nvPr/>
        </p:nvSpPr>
        <p:spPr>
          <a:xfrm>
            <a:off x="430219" y="1318645"/>
            <a:ext cx="4343800" cy="2668359"/>
          </a:xfrm>
          <a:prstGeom prst="rect">
            <a:avLst/>
          </a:prstGeom>
          <a:noFill/>
        </p:spPr>
        <p:txBody>
          <a:bodyPr wrap="square">
            <a:spAutoFit/>
          </a:bodyPr>
          <a:lstStyle/>
          <a:p>
            <a:pPr algn="ctr">
              <a:lnSpc>
                <a:spcPct val="107000"/>
              </a:lnSpc>
              <a:spcAft>
                <a:spcPts val="800"/>
              </a:spcAft>
              <a:buNone/>
            </a:pPr>
            <a:r>
              <a:rPr lang="de-DE" sz="1800" kern="100" dirty="0">
                <a:effectLst/>
                <a:latin typeface="Comic Sans MS" panose="030F0702030302020204" pitchFamily="66" charset="0"/>
                <a:ea typeface="Aptos" panose="020B0004020202020204" pitchFamily="34" charset="0"/>
                <a:cs typeface="Dreaming Outloud Script Pro" panose="03050502040304050704" pitchFamily="66" charset="0"/>
              </a:rPr>
              <a:t>Der Verein Hockweiler bewegt e.V. lädt zum zweiten Mal ein zum </a:t>
            </a:r>
            <a:endParaRPr lang="de-DE" sz="18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buNone/>
            </a:pPr>
            <a:r>
              <a:rPr lang="de-DE" sz="1800" kern="100" dirty="0">
                <a:effectLst/>
                <a:latin typeface="Comic Sans MS" panose="030F0702030302020204" pitchFamily="66" charset="0"/>
                <a:ea typeface="Aptos" panose="020B0004020202020204" pitchFamily="34" charset="0"/>
                <a:cs typeface="Dreaming Outloud Script Pro" panose="03050502040304050704" pitchFamily="66" charset="0"/>
              </a:rPr>
              <a:t> </a:t>
            </a:r>
            <a:endParaRPr lang="de-DE" sz="1800" kern="100" dirty="0">
              <a:effectLst/>
              <a:latin typeface="Aptos" panose="020B0004020202020204" pitchFamily="34" charset="0"/>
              <a:ea typeface="Aptos" panose="020B0004020202020204" pitchFamily="34" charset="0"/>
              <a:cs typeface="Times New Roman" panose="02020603050405020304" pitchFamily="18" charset="0"/>
            </a:endParaRPr>
          </a:p>
          <a:p>
            <a:pPr algn="ctr">
              <a:lnSpc>
                <a:spcPct val="107000"/>
              </a:lnSpc>
              <a:spcAft>
                <a:spcPts val="800"/>
              </a:spcAft>
              <a:buNone/>
            </a:pPr>
            <a:r>
              <a:rPr lang="de-DE" sz="1800" kern="100" dirty="0">
                <a:effectLst/>
                <a:latin typeface="Comic Sans MS" panose="030F0702030302020204" pitchFamily="66" charset="0"/>
                <a:ea typeface="Aptos" panose="020B0004020202020204" pitchFamily="34" charset="0"/>
                <a:cs typeface="Dreaming Outloud Script Pro" panose="03050502040304050704" pitchFamily="66" charset="0"/>
              </a:rPr>
              <a:t>Generationenfrühstück </a:t>
            </a:r>
            <a:endParaRPr lang="de-DE" sz="1800" kern="100" dirty="0">
              <a:effectLst/>
              <a:latin typeface="Aptos" panose="020B0004020202020204" pitchFamily="34" charset="0"/>
              <a:ea typeface="Aptos" panose="020B0004020202020204" pitchFamily="34" charset="0"/>
              <a:cs typeface="Times New Roman" panose="02020603050405020304" pitchFamily="18" charset="0"/>
            </a:endParaRPr>
          </a:p>
          <a:p>
            <a:pPr algn="ctr">
              <a:lnSpc>
                <a:spcPct val="107000"/>
              </a:lnSpc>
              <a:spcAft>
                <a:spcPts val="800"/>
              </a:spcAft>
              <a:buNone/>
            </a:pPr>
            <a:r>
              <a:rPr lang="de-DE" sz="1800" kern="100" dirty="0">
                <a:effectLst/>
                <a:latin typeface="Comic Sans MS" panose="030F0702030302020204" pitchFamily="66" charset="0"/>
                <a:ea typeface="Aptos" panose="020B0004020202020204" pitchFamily="34" charset="0"/>
                <a:cs typeface="Dreaming Outloud Script Pro" panose="03050502040304050704" pitchFamily="66" charset="0"/>
              </a:rPr>
              <a:t>Im Gemeindehaus</a:t>
            </a:r>
            <a:endParaRPr lang="de-DE" sz="1800" kern="100" dirty="0">
              <a:effectLst/>
              <a:latin typeface="Aptos" panose="020B0004020202020204" pitchFamily="34" charset="0"/>
              <a:ea typeface="Aptos" panose="020B0004020202020204" pitchFamily="34" charset="0"/>
              <a:cs typeface="Times New Roman" panose="02020603050405020304" pitchFamily="18" charset="0"/>
            </a:endParaRPr>
          </a:p>
          <a:p>
            <a:pPr algn="ctr">
              <a:lnSpc>
                <a:spcPct val="107000"/>
              </a:lnSpc>
              <a:spcAft>
                <a:spcPts val="800"/>
              </a:spcAft>
              <a:buNone/>
            </a:pPr>
            <a:r>
              <a:rPr lang="de-DE" sz="1800" kern="100" dirty="0">
                <a:effectLst/>
                <a:latin typeface="Comic Sans MS" panose="030F0702030302020204" pitchFamily="66" charset="0"/>
                <a:ea typeface="Aptos" panose="020B0004020202020204" pitchFamily="34" charset="0"/>
                <a:cs typeface="Dreaming Outloud Script Pro" panose="03050502040304050704" pitchFamily="66" charset="0"/>
              </a:rPr>
              <a:t>Am Sonntag, 16.11.2025</a:t>
            </a:r>
            <a:endParaRPr lang="de-DE" sz="1800" kern="100" dirty="0">
              <a:effectLst/>
              <a:latin typeface="Aptos" panose="020B0004020202020204" pitchFamily="34" charset="0"/>
              <a:ea typeface="Aptos" panose="020B0004020202020204" pitchFamily="34" charset="0"/>
              <a:cs typeface="Times New Roman" panose="02020603050405020304" pitchFamily="18" charset="0"/>
            </a:endParaRPr>
          </a:p>
          <a:p>
            <a:pPr algn="ctr">
              <a:lnSpc>
                <a:spcPct val="107000"/>
              </a:lnSpc>
              <a:spcAft>
                <a:spcPts val="800"/>
              </a:spcAft>
              <a:buNone/>
            </a:pPr>
            <a:r>
              <a:rPr lang="de-DE" sz="1800" kern="100" dirty="0">
                <a:effectLst/>
                <a:latin typeface="Comic Sans MS" panose="030F0702030302020204" pitchFamily="66" charset="0"/>
                <a:ea typeface="Aptos" panose="020B0004020202020204" pitchFamily="34" charset="0"/>
                <a:cs typeface="Dreaming Outloud Script Pro" panose="03050502040304050704" pitchFamily="66" charset="0"/>
              </a:rPr>
              <a:t>Ab 9:30 Uhr</a:t>
            </a:r>
            <a:endParaRPr lang="de-DE" sz="18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feld 15">
            <a:extLst>
              <a:ext uri="{FF2B5EF4-FFF2-40B4-BE49-F238E27FC236}">
                <a16:creationId xmlns:a16="http://schemas.microsoft.com/office/drawing/2014/main" id="{7E31DDDD-4C6E-A0CF-9B9F-842313D2DB07}"/>
              </a:ext>
            </a:extLst>
          </p:cNvPr>
          <p:cNvSpPr txBox="1"/>
          <p:nvPr/>
        </p:nvSpPr>
        <p:spPr>
          <a:xfrm>
            <a:off x="5131983" y="111717"/>
            <a:ext cx="4284921" cy="5655779"/>
          </a:xfrm>
          <a:prstGeom prst="rect">
            <a:avLst/>
          </a:prstGeom>
          <a:noFill/>
        </p:spPr>
        <p:txBody>
          <a:bodyPr wrap="square">
            <a:spAutoFit/>
          </a:bodyPr>
          <a:lstStyle/>
          <a:p>
            <a:pPr algn="ctr">
              <a:lnSpc>
                <a:spcPct val="107000"/>
              </a:lnSpc>
              <a:spcAft>
                <a:spcPts val="800"/>
              </a:spcAft>
              <a:buNone/>
            </a:pPr>
            <a:r>
              <a:rPr lang="de-DE" sz="1200" kern="100" dirty="0">
                <a:effectLst/>
                <a:latin typeface="Comic Sans MS" panose="030F0702030302020204" pitchFamily="66" charset="0"/>
                <a:ea typeface="Aptos" panose="020B0004020202020204" pitchFamily="34" charset="0"/>
                <a:cs typeface="Dreaming Outloud Script Pro" panose="03050502040304050704" pitchFamily="66" charset="0"/>
              </a:rPr>
              <a:t> </a:t>
            </a:r>
            <a:endParaRPr lang="de-DE" sz="12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buNone/>
            </a:pPr>
            <a:r>
              <a:rPr lang="de-DE" sz="1200" kern="100" dirty="0">
                <a:effectLst/>
                <a:latin typeface="Comic Sans MS" panose="030F0702030302020204" pitchFamily="66" charset="0"/>
                <a:ea typeface="Aptos" panose="020B0004020202020204" pitchFamily="34" charset="0"/>
                <a:cs typeface="Dreaming Outloud Script Pro" panose="03050502040304050704" pitchFamily="66" charset="0"/>
              </a:rPr>
              <a:t>Im letzten November haben wir uns zum ersten Mal über alle Altersgrenzen hinweg zum gemeinsamen Frühstück getroffen, gut gegessen, viele interessante Gespräche geführt und damit Licht in den dunklen Herbst gebracht. Auch in diesem Jahr laden wir wieder zu einer gemeinsamen Zeit in zwangloser Gesellschaft ein. </a:t>
            </a:r>
            <a:endParaRPr lang="de-DE" sz="12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buNone/>
            </a:pPr>
            <a:r>
              <a:rPr lang="de-DE" sz="1200" kern="100" dirty="0">
                <a:effectLst/>
                <a:latin typeface="Comic Sans MS" panose="030F0702030302020204" pitchFamily="66" charset="0"/>
                <a:ea typeface="Aptos" panose="020B0004020202020204" pitchFamily="34" charset="0"/>
                <a:cs typeface="Dreaming Outloud Script Pro" panose="03050502040304050704" pitchFamily="66" charset="0"/>
              </a:rPr>
              <a:t>Eingeladen sind wieder alle: </a:t>
            </a:r>
            <a:endParaRPr lang="de-DE" sz="1200" kern="100" dirty="0">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buNone/>
            </a:pPr>
            <a:r>
              <a:rPr lang="de-DE" sz="1200" kern="100" dirty="0">
                <a:effectLst/>
                <a:latin typeface="Comic Sans MS" panose="030F0702030302020204" pitchFamily="66" charset="0"/>
                <a:ea typeface="Aptos" panose="020B0004020202020204" pitchFamily="34" charset="0"/>
                <a:cs typeface="Dreaming Outloud Script Pro" panose="03050502040304050704" pitchFamily="66" charset="0"/>
              </a:rPr>
              <a:t>Kinder, Jugendliche, Erwachsene…</a:t>
            </a:r>
            <a:endParaRPr lang="de-DE" sz="12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buNone/>
            </a:pPr>
            <a:r>
              <a:rPr lang="de-DE" sz="1200" kern="100" dirty="0">
                <a:effectLst/>
                <a:latin typeface="Comic Sans MS" panose="030F0702030302020204" pitchFamily="66" charset="0"/>
                <a:ea typeface="Aptos" panose="020B0004020202020204" pitchFamily="34" charset="0"/>
                <a:cs typeface="Dreaming Outloud Script Pro" panose="03050502040304050704" pitchFamily="66" charset="0"/>
              </a:rPr>
              <a:t>Einzelpersonen, Paare,  Familien…</a:t>
            </a:r>
            <a:endParaRPr lang="de-DE" sz="12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buNone/>
            </a:pPr>
            <a:r>
              <a:rPr lang="de-DE" sz="1200" kern="100" dirty="0">
                <a:effectLst/>
                <a:latin typeface="Comic Sans MS" panose="030F0702030302020204" pitchFamily="66" charset="0"/>
                <a:ea typeface="Aptos" panose="020B0004020202020204" pitchFamily="34" charset="0"/>
                <a:cs typeface="Dreaming Outloud Script Pro" panose="03050502040304050704" pitchFamily="66" charset="0"/>
              </a:rPr>
              <a:t>Das Frühstückbüffet stellt unser Verein. Zudem möchten wir mit gemeinsam mit Euch Crêpes frisch zubereiten. Wir freuen uns darüber hinaus über jeden, der unser Büffet um leckere Speisen bereichert.</a:t>
            </a:r>
            <a:endParaRPr lang="de-DE" sz="12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buNone/>
            </a:pPr>
            <a:r>
              <a:rPr lang="de-DE" sz="1200" kern="100" dirty="0">
                <a:effectLst/>
                <a:latin typeface="Comic Sans MS" panose="030F0702030302020204" pitchFamily="66" charset="0"/>
                <a:ea typeface="Aptos" panose="020B0004020202020204" pitchFamily="34" charset="0"/>
                <a:cs typeface="Dreaming Outloud Script Pro" panose="03050502040304050704" pitchFamily="66" charset="0"/>
              </a:rPr>
              <a:t>Wir bitten um Anmeldung  mit Angaben der Personenzahl bis zum 8.11.2025 per E-Mail an: </a:t>
            </a:r>
            <a:br>
              <a:rPr lang="de-DE" sz="1200" kern="100" dirty="0">
                <a:effectLst/>
                <a:latin typeface="Comic Sans MS" panose="030F0702030302020204" pitchFamily="66" charset="0"/>
                <a:ea typeface="Aptos" panose="020B0004020202020204" pitchFamily="34" charset="0"/>
                <a:cs typeface="Dreaming Outloud Script Pro" panose="03050502040304050704" pitchFamily="66" charset="0"/>
              </a:rPr>
            </a:br>
            <a:r>
              <a:rPr lang="de-DE" sz="1200" u="sng" kern="100" dirty="0">
                <a:effectLst/>
                <a:latin typeface="Comic Sans MS" panose="030F0702030302020204" pitchFamily="66" charset="0"/>
                <a:ea typeface="Aptos" panose="020B0004020202020204" pitchFamily="34" charset="0"/>
                <a:cs typeface="Dreaming Outloud Script Pro" panose="03050502040304050704" pitchFamily="66" charset="0"/>
                <a:hlinkClick r:id="rId4">
                  <a:extLst>
                    <a:ext uri="{A12FA001-AC4F-418D-AE19-62706E023703}">
                      <ahyp:hlinkClr xmlns:ahyp="http://schemas.microsoft.com/office/drawing/2018/hyperlinkcolor" val="tx"/>
                    </a:ext>
                  </a:extLst>
                </a:hlinkClick>
              </a:rPr>
              <a:t>info@hockweiler-bewegt.de</a:t>
            </a:r>
            <a:r>
              <a:rPr lang="de-DE" sz="1200" kern="100" dirty="0">
                <a:effectLst/>
                <a:latin typeface="Comic Sans MS" panose="030F0702030302020204" pitchFamily="66" charset="0"/>
                <a:ea typeface="Aptos" panose="020B0004020202020204" pitchFamily="34" charset="0"/>
                <a:cs typeface="Dreaming Outloud Script Pro" panose="03050502040304050704" pitchFamily="66" charset="0"/>
              </a:rPr>
              <a:t>.</a:t>
            </a:r>
            <a:endParaRPr lang="de-DE" sz="12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buNone/>
            </a:pPr>
            <a:r>
              <a:rPr lang="de-DE" sz="1200" kern="100" dirty="0">
                <a:effectLst/>
                <a:latin typeface="Comic Sans MS" panose="030F0702030302020204" pitchFamily="66" charset="0"/>
                <a:ea typeface="Aptos" panose="020B0004020202020204" pitchFamily="34" charset="0"/>
                <a:cs typeface="Dreaming Outloud Script Pro" panose="03050502040304050704" pitchFamily="66" charset="0"/>
              </a:rPr>
              <a:t>Alternative: schriftliche Anmeldung bei Petra Nehm-Thomas, Im Apfelgarten 8.</a:t>
            </a:r>
            <a:endParaRPr lang="de-DE" sz="12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buNone/>
            </a:pPr>
            <a:r>
              <a:rPr lang="de-DE" sz="1200" kern="100" dirty="0">
                <a:effectLst/>
                <a:latin typeface="Comic Sans MS" panose="030F0702030302020204" pitchFamily="66" charset="0"/>
                <a:ea typeface="Aptos" panose="020B0004020202020204" pitchFamily="34" charset="0"/>
                <a:cs typeface="Dreaming Outloud Script Pro" panose="03050502040304050704" pitchFamily="66" charset="0"/>
              </a:rPr>
              <a:t>Die </a:t>
            </a:r>
            <a:r>
              <a:rPr lang="de-DE" sz="1200" kern="100" dirty="0" err="1">
                <a:effectLst/>
                <a:latin typeface="Comic Sans MS" panose="030F0702030302020204" pitchFamily="66" charset="0"/>
                <a:ea typeface="Aptos" panose="020B0004020202020204" pitchFamily="34" charset="0"/>
                <a:cs typeface="Dreaming Outloud Script Pro" panose="03050502040304050704" pitchFamily="66" charset="0"/>
              </a:rPr>
              <a:t>verbindlliche</a:t>
            </a:r>
            <a:r>
              <a:rPr lang="de-DE" sz="1200" kern="100" dirty="0">
                <a:effectLst/>
                <a:latin typeface="Comic Sans MS" panose="030F0702030302020204" pitchFamily="66" charset="0"/>
                <a:ea typeface="Aptos" panose="020B0004020202020204" pitchFamily="34" charset="0"/>
                <a:cs typeface="Dreaming Outloud Script Pro" panose="03050502040304050704" pitchFamily="66" charset="0"/>
              </a:rPr>
              <a:t> Anmeldung mit Personenzahl ist wichtig, damit wir ausreichend einkaufen können.</a:t>
            </a:r>
            <a:endParaRPr lang="de-DE" sz="12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buNone/>
            </a:pPr>
            <a:r>
              <a:rPr lang="de-DE" sz="1200" kern="100" dirty="0">
                <a:effectLst/>
                <a:latin typeface="Comic Sans MS" panose="030F0702030302020204" pitchFamily="66" charset="0"/>
                <a:ea typeface="Aptos" panose="020B0004020202020204" pitchFamily="34" charset="0"/>
                <a:cs typeface="Dreaming Outloud Script Pro" panose="03050502040304050704" pitchFamily="66" charset="0"/>
              </a:rPr>
              <a:t> </a:t>
            </a:r>
            <a:endParaRPr lang="de-DE" sz="1200" kern="100" dirty="0">
              <a:effectLst/>
              <a:latin typeface="Aptos" panose="020B0004020202020204" pitchFamily="34" charset="0"/>
              <a:ea typeface="Aptos" panose="020B0004020202020204" pitchFamily="34" charset="0"/>
              <a:cs typeface="Times New Roman" panose="02020603050405020304" pitchFamily="18" charset="0"/>
            </a:endParaRPr>
          </a:p>
          <a:p>
            <a:pPr algn="ctr">
              <a:lnSpc>
                <a:spcPct val="107000"/>
              </a:lnSpc>
              <a:spcAft>
                <a:spcPts val="800"/>
              </a:spcAft>
              <a:buNone/>
            </a:pPr>
            <a:r>
              <a:rPr lang="de-DE" sz="1200" kern="100" dirty="0">
                <a:effectLst/>
                <a:latin typeface="Comic Sans MS" panose="030F0702030302020204" pitchFamily="66" charset="0"/>
                <a:ea typeface="Aptos" panose="020B0004020202020204" pitchFamily="34" charset="0"/>
                <a:cs typeface="Dreaming Outloud Script Pro" panose="03050502040304050704" pitchFamily="66" charset="0"/>
              </a:rPr>
              <a:t>Hockweiler bewegt e.V.</a:t>
            </a:r>
            <a:endParaRPr lang="de-DE" sz="1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17" name="Textfeld 16">
            <a:extLst>
              <a:ext uri="{FF2B5EF4-FFF2-40B4-BE49-F238E27FC236}">
                <a16:creationId xmlns:a16="http://schemas.microsoft.com/office/drawing/2014/main" id="{C03FCF0D-D4E7-DD5F-2580-49518ED8ADE9}"/>
              </a:ext>
            </a:extLst>
          </p:cNvPr>
          <p:cNvSpPr txBox="1"/>
          <p:nvPr/>
        </p:nvSpPr>
        <p:spPr>
          <a:xfrm>
            <a:off x="845289" y="5936336"/>
            <a:ext cx="7857460" cy="800219"/>
          </a:xfrm>
          <a:prstGeom prst="rect">
            <a:avLst/>
          </a:prstGeom>
          <a:noFill/>
        </p:spPr>
        <p:txBody>
          <a:bodyPr wrap="square" rtlCol="0">
            <a:spAutoFit/>
          </a:bodyPr>
          <a:lstStyle/>
          <a:p>
            <a:r>
              <a:rPr lang="de-DE" dirty="0"/>
              <a:t>Ich/Wir </a:t>
            </a:r>
            <a:r>
              <a:rPr lang="de-DE" u="sng" dirty="0"/>
              <a:t>						</a:t>
            </a:r>
            <a:r>
              <a:rPr lang="de-DE" dirty="0"/>
              <a:t>komme(n) alleine/mit</a:t>
            </a:r>
            <a:r>
              <a:rPr lang="de-DE" u="sng" dirty="0"/>
              <a:t>			</a:t>
            </a:r>
            <a:r>
              <a:rPr lang="de-DE" dirty="0"/>
              <a:t>Personen</a:t>
            </a:r>
          </a:p>
          <a:p>
            <a:r>
              <a:rPr lang="de-DE" sz="1000" dirty="0"/>
              <a:t>	             Name</a:t>
            </a:r>
          </a:p>
          <a:p>
            <a:r>
              <a:rPr lang="de-DE" dirty="0"/>
              <a:t>Wir steuern zum Büffet Folgendes bei: </a:t>
            </a:r>
            <a:r>
              <a:rPr lang="de-DE" u="sng" dirty="0"/>
              <a:t>								</a:t>
            </a:r>
            <a:endParaRPr lang="de-DE" dirty="0"/>
          </a:p>
        </p:txBody>
      </p:sp>
      <p:cxnSp>
        <p:nvCxnSpPr>
          <p:cNvPr id="19" name="Gerader Verbinder 18">
            <a:extLst>
              <a:ext uri="{FF2B5EF4-FFF2-40B4-BE49-F238E27FC236}">
                <a16:creationId xmlns:a16="http://schemas.microsoft.com/office/drawing/2014/main" id="{F568CE96-EB09-9CCF-1208-21A8310FD6F4}"/>
              </a:ext>
            </a:extLst>
          </p:cNvPr>
          <p:cNvCxnSpPr/>
          <p:nvPr/>
        </p:nvCxnSpPr>
        <p:spPr>
          <a:xfrm>
            <a:off x="0" y="5890437"/>
            <a:ext cx="9906000" cy="0"/>
          </a:xfrm>
          <a:prstGeom prst="line">
            <a:avLst/>
          </a:prstGeom>
          <a:ln>
            <a:solidFill>
              <a:schemeClr val="tx1"/>
            </a:solidFill>
            <a:prstDash val="sysDash"/>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736184740"/>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219</Words>
  <Application>Microsoft Office PowerPoint</Application>
  <PresentationFormat>A4-Papier (210 x 297 mm)</PresentationFormat>
  <Paragraphs>20</Paragraphs>
  <Slides>1</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1</vt:i4>
      </vt:variant>
    </vt:vector>
  </HeadingPairs>
  <TitlesOfParts>
    <vt:vector size="6" baseType="lpstr">
      <vt:lpstr>Aptos</vt:lpstr>
      <vt:lpstr>Aptos Display</vt:lpstr>
      <vt:lpstr>Arial</vt:lpstr>
      <vt:lpstr>Comic Sans MS</vt:lpstr>
      <vt:lpstr>Office</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Petra Nehm-Thomas</dc:creator>
  <cp:lastModifiedBy>Petra Nehm-Thomas</cp:lastModifiedBy>
  <cp:revision>1</cp:revision>
  <dcterms:created xsi:type="dcterms:W3CDTF">2025-10-22T19:11:09Z</dcterms:created>
  <dcterms:modified xsi:type="dcterms:W3CDTF">2025-10-22T19:35:27Z</dcterms:modified>
</cp:coreProperties>
</file>